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B425-129C-4FB2-9666-77032E7C9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AEBDE-C500-4D84-BB83-293357B0D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64BE-CC02-4DD7-BF06-E5A46749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63BF-F5AB-4129-B0D9-E2E095A2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731C2-415E-4750-A8A9-189D587B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3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2571-CB8A-49D9-AD23-8F8BBCBD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D4BAC-9015-4628-AC9D-9B86BD9B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393C-53DD-4922-8D7B-A1CCD5D8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6774-166F-4B8E-B009-E29A9CE7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2DB0-263E-4B9A-A8DA-BB1528DA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E4678-7FD4-4ADE-AD73-9C3F4DCA4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E6448-1CD0-4B7D-87CE-A3840BF4B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415A-61BC-4228-A74E-00E9D271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596A1-DDD0-4593-8E30-AEC79023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1B4F-1CE1-4989-B6DB-54AFA2DE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9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E91C-80A0-4778-84BF-52E733C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DE53-6783-41BF-BAFD-EBD038B5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D6B2A-A06D-4BE7-8E37-60BFFE88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8B87-6E2C-439B-8FC4-99B10482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8463E-2274-422D-88A1-E0905C56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8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9EEC-A780-465D-83E9-68AA8B2B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366D-20B0-4B56-B7D3-2E96CBE6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9C8C-6870-42C9-8244-CCC3B83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0CE0-285A-45F7-A4BE-1C0888BE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4365-A498-4772-9711-AF489F17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7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71D0-61C3-4CD9-A2CB-BBFE463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A45F-3A96-48DF-AF3D-E7301A0E5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C2EA-C385-45DB-916F-C07A3151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FA863-7666-489F-B8FF-0FF69D49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EAD3E-86A6-4EA7-9B71-214EEB3A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E59F6-7002-40E8-A609-FF990F8B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6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1083-D6FE-4717-AF69-4F9FAFBF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26C3E-F450-4056-9716-8C1F06DE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EE6D3-1490-4BA2-A40C-C196AC16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23E4F-A36B-459F-BE3D-2E2345989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FC656-08C0-4108-A4ED-50C07067F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E6699-89A4-4FE7-AF6A-AD9D38DB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1C912-6727-4083-929A-6322C191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641E2-23D7-4E35-BF6D-271F03E3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7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3A14-EC18-4D3A-866D-6207438C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38144-49AB-4F0F-8F03-A956DBF6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683B7-A973-4E89-96BE-06528ACE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7B533-2108-4F05-B9C6-F531DB03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8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B79B1-76AE-4B83-9972-2C9D964F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D02DA-6E25-4912-BFF5-F790B3E2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016A8-30AB-43E2-8025-10385B80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6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7CC4-A163-4BE5-B1AE-5ADAEFBD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13AA-16CD-4C5D-B123-EB9CF75E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7CBA7-5131-456C-ABDD-3BF1CE065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FC608-DC5D-478D-9AF7-2A2AFF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6BD2B-2495-400F-9BBC-86985FF0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937B4-4944-4942-BB10-0F71BF6F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7621-C4D1-4553-B1EB-43A355ED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E5542-1264-4F6B-B042-92D1E9BE9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1A6AC-FC91-4E10-BA66-7707247E1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8A0DB-EDCC-4C20-A43D-C748A1FB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DDBA6-E3DF-43C2-98D5-F0ACA80C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1D85-7581-4ADA-90FD-4871FEE3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C1EDA-E56A-4424-ACFF-B227C962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CDFB0-E67C-4FD6-99DD-0F986773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AE939-8C56-4D34-A13E-A51DBD65C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F35F-95B0-4399-A00E-C5FA10E9FBD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790E8-FC51-4D99-8E52-649161EE9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EF6EA-8926-408F-AC58-C6F98F5F0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612D-CAC0-4437-871B-382D8E0A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EA8A-48C9-4DA7-BE9E-A5B38638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latin typeface="Rockwell Extra Bold" panose="02060903040505020403" pitchFamily="18" charset="0"/>
              </a:rPr>
              <a:t>WERRINGTON </a:t>
            </a:r>
            <a:r>
              <a:rPr lang="en-GB" b="1" dirty="0">
                <a:latin typeface="Rockwell Extra Bold" panose="02060903040505020403" pitchFamily="18" charset="0"/>
              </a:rPr>
              <a:t>AREA FORUM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BF472-DE4B-4193-8170-A5DD3CD7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SHORTLIST OF PROTECTED VIEWS </a:t>
            </a:r>
          </a:p>
        </p:txBody>
      </p:sp>
    </p:spTree>
    <p:extLst>
      <p:ext uri="{BB962C8B-B14F-4D97-AF65-F5344CB8AC3E}">
        <p14:creationId xmlns:p14="http://schemas.microsoft.com/office/powerpoint/2010/main" val="128564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7E8EB-A5B1-44CB-B0AA-A101F5A8C5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7" y="2148395"/>
            <a:ext cx="7554897" cy="42346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C90078-4FD8-4D32-A1B6-91BD6E7B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Cock Inn Corner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64C4A-8534-4983-A290-8F4900598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7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BB37F-FA89-4AC9-AC1B-0EC03DC4B8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0" y="2396971"/>
            <a:ext cx="6800295" cy="3533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30FB52-7803-49F8-A53E-EF16EFA9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Lincoln Road looking south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CF01D-F9DD-4A9B-AF2C-0B46F122D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0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B7051-84A3-4B17-96C8-5FECBF354A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8" y="1713390"/>
            <a:ext cx="7537141" cy="43234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27C4BE-273F-4255-BE19-08091B04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Windmill and Mill House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50775-56C7-4D29-88F8-1A1D46802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DEB67-879D-4D60-A29A-8F48AD3ACC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4" y="1278383"/>
            <a:ext cx="8424909" cy="48205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266960-03FB-476A-902E-95A65F7B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William Law Playing Fields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A97D-6B8C-4B39-A7E3-3C9DF793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4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05C38-BAEF-46C1-8A1E-F77C0FB149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38" y="1669002"/>
            <a:ext cx="8549196" cy="49093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DCBA86-B0EA-4C0A-B730-96A86D27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Sheldrick</a:t>
            </a:r>
            <a:r>
              <a:rPr lang="en-GB" b="1" dirty="0"/>
              <a:t> Walk from Twelve Tree Avenue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960F4-68B1-4F4B-8A82-11681BD5D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1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227D8-1F6A-485E-99A1-3E055AEF83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3" y="1491448"/>
            <a:ext cx="8052047" cy="47229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455938-EE8F-4A93-BCCC-35C100B8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Ken Stimpson Playing Fields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83E08-A385-4B0E-9A0E-CF5B4D941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5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D5B20-6572-426B-AD2F-6BE2657990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15" y="1802167"/>
            <a:ext cx="8318375" cy="43323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02C9F4-524E-4525-9B4A-DE7FC6C0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Fox Covert Looking Towards </a:t>
            </a:r>
            <a:r>
              <a:rPr lang="en-GB" dirty="0" err="1"/>
              <a:t>Davids</a:t>
            </a:r>
            <a:r>
              <a:rPr lang="en-GB" dirty="0"/>
              <a:t> Lane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36762-4DB1-400A-A6C8-9C582FEB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4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828A2-8768-49B2-9704-0CEFBE0CF5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1890944"/>
            <a:ext cx="7377344" cy="43056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F0ED29-2FDF-4023-9831-2225A136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Fox Covert and  Sobrite from railway bridge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5D396-3080-4D9F-A5B4-58110878F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6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43CE2-48B5-4717-A767-15D4B8CAFF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9" y="1722268"/>
            <a:ext cx="7741327" cy="41547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F11B07-9186-4431-AC15-CE824747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Newt Ponds from railway bridge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D52D4-112F-4E19-AF28-6A62FF712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3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B6C45-4327-4C8F-A59C-7AA349C86B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8" b="20600"/>
          <a:stretch/>
        </p:blipFill>
        <p:spPr bwMode="auto">
          <a:xfrm>
            <a:off x="2317073" y="1686757"/>
            <a:ext cx="7341832" cy="4199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4A069A-0537-4AA8-A700-10D5E238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Woodhall Rise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80DC2-27B9-426D-B2EE-0359DBE5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682F42-2B72-4595-B205-D791B1F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Cuckoos Hollow Looking towards the Bridge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C8849-2EB9-4973-BF17-8A6F5705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64E3D-3099-4E1A-A834-4FBC9789C2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7" y="1935331"/>
            <a:ext cx="8939814" cy="4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B6C81-B934-4062-A107-BF3CF245BA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1" y="1695635"/>
            <a:ext cx="7510509" cy="43589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191CDB-20C1-444A-ACD0-03EA52E3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Davids</a:t>
            </a:r>
            <a:r>
              <a:rPr lang="en-GB" b="1" dirty="0"/>
              <a:t> Lane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08403-56AF-4185-9187-97655327A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1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0493D-D00B-4FA5-8500-5E2B688974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49" y="1926454"/>
            <a:ext cx="8371642" cy="47051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D339F9-092B-4561-9F87-B0062215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Rowlands Court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1BA1B-772E-4468-B788-DB77CF0B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08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24C68-6F0F-4021-9EAC-9D5288E32F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1" y="1793288"/>
            <a:ext cx="8575829" cy="41281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C29AE3-E621-445D-A905-FC6F7470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Cuckoos Hollow Cycle Path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63B12-F193-49ED-BAF0-2AACD690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1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DC3B0-01C4-41E4-9D5C-3F732D7F9E6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" b="20152"/>
          <a:stretch/>
        </p:blipFill>
        <p:spPr bwMode="auto">
          <a:xfrm>
            <a:off x="1864311" y="2183907"/>
            <a:ext cx="8584706" cy="3870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832720-F4E6-4357-A09A-7C7CBE20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2153" cy="788972"/>
          </a:xfrm>
        </p:spPr>
        <p:txBody>
          <a:bodyPr/>
          <a:lstStyle/>
          <a:p>
            <a:r>
              <a:rPr lang="en-GB" dirty="0"/>
              <a:t>The Brook looking towards </a:t>
            </a:r>
            <a:r>
              <a:rPr lang="en-GB" dirty="0" err="1"/>
              <a:t>Fulbridge</a:t>
            </a:r>
            <a:r>
              <a:rPr lang="en-GB" dirty="0"/>
              <a:t> Road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A3D6-4D94-461B-893B-1D463445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84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167566-CB44-4722-A426-49F8C0A362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3" y="1296140"/>
            <a:ext cx="9419208" cy="47939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EA4545-348D-4A89-93F7-4474279E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Green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348B0-E54E-43DE-BEF7-94EC8788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6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316CC-2772-44AE-890D-7F3350647C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0" y="1580225"/>
            <a:ext cx="8487053" cy="5166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809FBB-1FDC-46F1-BCF8-68C02239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Green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C6721-D66C-4B01-867B-6B6E0F8B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75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B8BEA-5598-4B7A-9F17-38165CB846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4" y="1766656"/>
            <a:ext cx="7537142" cy="43234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C7199B-7F7C-4F30-8B9B-8D31A004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Hall Lane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B760F-5424-4E74-ADF9-710845B4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2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EE11C-7486-401F-ADCD-C583CF5DFB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7" y="1438182"/>
            <a:ext cx="6951215" cy="47495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2F3BB1-1D8E-464C-A3BD-AC16D793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Hall Lane, Werrington Hall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A02AC-E1A6-46C5-B7E7-55BB368D7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20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F9120-692B-4B7F-ADCD-420CD6D557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5" y="1660123"/>
            <a:ext cx="8442663" cy="46075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158ADF-969A-4DFA-84F7-3BB28B83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Church and green space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35E83-171E-4E1D-B068-AE34B142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2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88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Rockwell Extra Bold</vt:lpstr>
      <vt:lpstr>Office Theme</vt:lpstr>
      <vt:lpstr>WERRINGTON AREA FORUM </vt:lpstr>
      <vt:lpstr>Cuckoos Hollow Looking towards the Bridge </vt:lpstr>
      <vt:lpstr>Cuckoos Hollow Cycle Path </vt:lpstr>
      <vt:lpstr>The Brook looking towards Fulbridge Road</vt:lpstr>
      <vt:lpstr>The Green </vt:lpstr>
      <vt:lpstr>The Green </vt:lpstr>
      <vt:lpstr>Hall Lane </vt:lpstr>
      <vt:lpstr>Hall Lane, Werrington Hall </vt:lpstr>
      <vt:lpstr>Church and green space </vt:lpstr>
      <vt:lpstr>Cock Inn Corner</vt:lpstr>
      <vt:lpstr>Lincoln Road looking south </vt:lpstr>
      <vt:lpstr>Windmill and Mill House </vt:lpstr>
      <vt:lpstr>William Law Playing Fields</vt:lpstr>
      <vt:lpstr>Sheldrick Walk from Twelve Tree Avenue</vt:lpstr>
      <vt:lpstr>Ken Stimpson Playing Fields </vt:lpstr>
      <vt:lpstr>Fox Covert Looking Towards Davids Lane</vt:lpstr>
      <vt:lpstr>Fox Covert and  Sobrite from railway bridge </vt:lpstr>
      <vt:lpstr>Newt Ponds from railway bridge</vt:lpstr>
      <vt:lpstr>Woodhall Rise </vt:lpstr>
      <vt:lpstr>Davids Lane</vt:lpstr>
      <vt:lpstr>Rowlands Court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</dc:creator>
  <cp:lastModifiedBy>Sally</cp:lastModifiedBy>
  <cp:revision>5</cp:revision>
  <dcterms:created xsi:type="dcterms:W3CDTF">2020-02-18T18:07:13Z</dcterms:created>
  <dcterms:modified xsi:type="dcterms:W3CDTF">2020-02-19T10:14:33Z</dcterms:modified>
</cp:coreProperties>
</file>